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9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8B07-2C06-4CF2-8E91-F7385E71E2CB}" type="datetimeFigureOut">
              <a:rPr lang="en-US" dirty="0"/>
              <a:t>10/28/2016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69D4-B020-4602-B87C-B094679675DF}" type="datetimeFigureOut">
              <a:rPr lang="en-US" dirty="0"/>
              <a:t>10/28/2016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11EA-3D59-4DFE-9385-0A032B3191AF}" type="datetimeFigureOut">
              <a:rPr lang="en-US" dirty="0"/>
              <a:t>10/28/2016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36D4-0671-4B70-A95D-BFBC9A35DA5B}" type="datetimeFigureOut">
              <a:rPr lang="en-US" dirty="0"/>
              <a:t>10/28/2016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DD67DAC-232D-4042-B5C0-E64770A42A28}" type="datetimeFigureOut">
              <a:rPr lang="en-US" dirty="0"/>
              <a:t>10/28/2016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ECD2C-79BD-4B90-B3FA-E3B19B3FF97B}" type="datetimeFigureOut">
              <a:rPr lang="en-US" dirty="0"/>
              <a:t>10/28/2016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FDB6-7A26-4DBB-9BB0-088C0534314D}" type="datetimeFigureOut">
              <a:rPr lang="en-US" dirty="0"/>
              <a:t>10/28/2016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C72F-E0F0-449A-A903-6D7865ED3EFA}" type="datetimeFigureOut">
              <a:rPr lang="en-US" dirty="0"/>
              <a:t>10/28/2016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207D-C9F3-42EA-960B-DC9955B358C7}" type="datetimeFigureOut">
              <a:rPr lang="en-US" dirty="0"/>
              <a:t>10/28/2016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827A6-8947-4115-8D9E-E89B1EC0518D}" type="datetimeFigureOut">
              <a:rPr lang="en-US" dirty="0"/>
              <a:t>10/28/2016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60A6F-F31A-4CA3-B222-0B3C224FF998}" type="datetimeFigureOut">
              <a:rPr lang="en-US" dirty="0"/>
              <a:t>10/28/2016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48A1663-7765-4EF4-B97F-A02E70C6265E}" type="datetimeFigureOut">
              <a:rPr lang="en-US" dirty="0"/>
              <a:t>10/28/2016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Full Stack Web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417904" y="4468031"/>
            <a:ext cx="6512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8949E"/>
                </a:solidFill>
              </a:rPr>
              <a:t>              </a:t>
            </a:r>
            <a:r>
              <a:rPr lang="en-US" sz="2400" b="1" dirty="0" smtClean="0">
                <a:solidFill>
                  <a:srgbClr val="38949E"/>
                </a:solidFill>
              </a:rPr>
              <a:t>           Markdown </a:t>
            </a:r>
            <a:r>
              <a:rPr lang="en-US" sz="2400" dirty="0" smtClean="0"/>
              <a:t>/ Getting Started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15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/>
              <a:t>Markdown?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00361"/>
            <a:ext cx="10058400" cy="4675367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 smtClean="0"/>
              <a:t>Markdown </a:t>
            </a:r>
            <a:r>
              <a:rPr lang="en-US" sz="2400" dirty="0" smtClean="0"/>
              <a:t>is a </a:t>
            </a:r>
            <a:r>
              <a:rPr lang="en-US" sz="2400" b="1" dirty="0" smtClean="0"/>
              <a:t>markup language </a:t>
            </a:r>
            <a:r>
              <a:rPr lang="en-US" sz="2400" dirty="0" smtClean="0"/>
              <a:t>with plain text formatting syntax designed so that it can be converted to </a:t>
            </a:r>
            <a:r>
              <a:rPr lang="en-US" sz="2400" b="1" dirty="0" smtClean="0"/>
              <a:t>HTML</a:t>
            </a:r>
            <a:r>
              <a:rPr lang="en-US" sz="2400" dirty="0" smtClean="0"/>
              <a:t> and many other formats using a tool by the same name.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4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2400" b="1" dirty="0" smtClean="0"/>
              <a:t>Markdown </a:t>
            </a:r>
            <a:r>
              <a:rPr lang="en-US" sz="2400" dirty="0" smtClean="0"/>
              <a:t>is used to format readme files, online discussion forums, and creating rich text using a plain text editor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4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Markdown files use a </a:t>
            </a:r>
            <a:r>
              <a:rPr lang="en-US" sz="2400" b="1" dirty="0" smtClean="0"/>
              <a:t>.md or a .markdown </a:t>
            </a:r>
            <a:r>
              <a:rPr lang="en-US" sz="2400" dirty="0" smtClean="0"/>
              <a:t>file extension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0568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Readability Is Key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The key design goal of</a:t>
            </a:r>
            <a:r>
              <a:rPr lang="en-US" sz="2400" b="1" dirty="0" smtClean="0"/>
              <a:t> Markdown </a:t>
            </a:r>
            <a:r>
              <a:rPr lang="en-US" sz="2400" dirty="0" smtClean="0"/>
              <a:t>is </a:t>
            </a:r>
            <a:r>
              <a:rPr lang="en-US" sz="2400" b="1" dirty="0" smtClean="0"/>
              <a:t>readability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Uses a </a:t>
            </a:r>
            <a:r>
              <a:rPr lang="en-US" sz="2400" b="1" dirty="0" smtClean="0"/>
              <a:t>plain text </a:t>
            </a:r>
            <a:r>
              <a:rPr lang="en-US" sz="2400" dirty="0" smtClean="0"/>
              <a:t>format and can optionally be converted to valid </a:t>
            </a:r>
            <a:r>
              <a:rPr lang="en-US" sz="2400" b="1" dirty="0" smtClean="0"/>
              <a:t>HTML/XHTML</a:t>
            </a:r>
            <a:endParaRPr lang="en-US" sz="2400" b="1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No tags and minimal punctuation/symbols/characters unlike markup languages like </a:t>
            </a:r>
            <a:r>
              <a:rPr lang="en-US" sz="2400" b="1" dirty="0" smtClean="0"/>
              <a:t>RTF</a:t>
            </a:r>
            <a:r>
              <a:rPr lang="en-US" sz="2400" dirty="0" smtClean="0"/>
              <a:t> and </a:t>
            </a:r>
            <a:r>
              <a:rPr lang="en-US" sz="2400" b="1" dirty="0" smtClean="0"/>
              <a:t>HTML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94612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Extended Markdown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7"/>
            <a:ext cx="10058400" cy="4494077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There are lightweight markup languages available that extending Markdown and add features such as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Tables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Footnotes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Definition Lists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 smtClean="0"/>
              <a:t> MD inside HTML Blocks</a:t>
            </a:r>
          </a:p>
          <a:p>
            <a:pPr>
              <a:buFont typeface="Wingdings" panose="05000000000000000000" pitchFamily="2" charset="2"/>
              <a:buChar char="ü"/>
            </a:pPr>
            <a:endParaRPr lang="en-US" dirty="0"/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Some examples are Markdown Extra, Multi-Markdown and the Pandoc Markdown extension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97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213" y="230606"/>
            <a:ext cx="8833898" cy="6331209"/>
          </a:xfrm>
        </p:spPr>
      </p:pic>
    </p:spTree>
    <p:extLst>
      <p:ext uri="{BB962C8B-B14F-4D97-AF65-F5344CB8AC3E}">
        <p14:creationId xmlns:p14="http://schemas.microsoft.com/office/powerpoint/2010/main" val="273405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Popular Markdown Editors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10058400" cy="4736592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Markdown can be created with any text editor but there are editors and tools that are geared toward Markdown code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b="1" dirty="0" smtClean="0"/>
              <a:t>Texts </a:t>
            </a:r>
            <a:r>
              <a:rPr lang="en-US" dirty="0" smtClean="0"/>
              <a:t>– For Windows and Mac. Looks like Notepad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b="1" dirty="0" smtClean="0"/>
              <a:t>WriteMonkey </a:t>
            </a:r>
            <a:r>
              <a:rPr lang="en-US" dirty="0" smtClean="0"/>
              <a:t>– Clean and simple interface with split screen. Windows only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b="1" dirty="0" smtClean="0"/>
              <a:t>Haroopad </a:t>
            </a:r>
            <a:r>
              <a:rPr lang="en-US" dirty="0" smtClean="0"/>
              <a:t>– Windows Mac and Linux compatible. Full-featured, split screen, code highlighting, etc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b="1" dirty="0" smtClean="0"/>
              <a:t>Markpad </a:t>
            </a:r>
            <a:r>
              <a:rPr lang="en-US" dirty="0" smtClean="0"/>
              <a:t>– Windows only, not many features and a little buggy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b="1" dirty="0" smtClean="0"/>
              <a:t>MarkdownPad 2 </a:t>
            </a:r>
            <a:r>
              <a:rPr lang="en-US" dirty="0" smtClean="0"/>
              <a:t>– One of the first created. Many features. Pro and free </a:t>
            </a:r>
            <a:r>
              <a:rPr lang="en-US" dirty="0" err="1" smtClean="0"/>
              <a:t>editions..Windows</a:t>
            </a:r>
            <a:r>
              <a:rPr lang="en-US" dirty="0" smtClean="0"/>
              <a:t> 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57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0" y="2346236"/>
            <a:ext cx="3430789" cy="1709500"/>
          </a:xfrm>
        </p:spPr>
      </p:pic>
    </p:spTree>
    <p:extLst>
      <p:ext uri="{BB962C8B-B14F-4D97-AF65-F5344CB8AC3E}">
        <p14:creationId xmlns:p14="http://schemas.microsoft.com/office/powerpoint/2010/main" val="31529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Wood Type">
      <a:majorFont>
        <a:latin typeface="Arial Black" panose="020B0A040201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 panose="020B06040202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BE1B6DD8-9976-4550-A6F4-B2DD4EA939D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12187</TotalTime>
  <Words>246</Words>
  <Application>Microsoft Office PowerPoint</Application>
  <PresentationFormat>Widescreen</PresentationFormat>
  <Paragraphs>28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Arial Black</vt:lpstr>
      <vt:lpstr>Wingdings</vt:lpstr>
      <vt:lpstr>Wood Type</vt:lpstr>
      <vt:lpstr>Full Stack Web Development</vt:lpstr>
      <vt:lpstr>What Is Markdown?</vt:lpstr>
      <vt:lpstr>Readability Is Key</vt:lpstr>
      <vt:lpstr>Extended Markdown</vt:lpstr>
      <vt:lpstr>PowerPoint Presentation</vt:lpstr>
      <vt:lpstr>Popular Markdown Editors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Full Stack Web Development</dc:title>
  <dc:creator>Brad Traversy</dc:creator>
  <cp:lastModifiedBy>Brad Traversy</cp:lastModifiedBy>
  <cp:revision>92</cp:revision>
  <dcterms:created xsi:type="dcterms:W3CDTF">2016-08-08T14:29:34Z</dcterms:created>
  <dcterms:modified xsi:type="dcterms:W3CDTF">2016-10-28T16:24:49Z</dcterms:modified>
</cp:coreProperties>
</file>